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96" r:id="rId1"/>
  </p:sldMasterIdLst>
  <p:sldIdLst>
    <p:sldId id="256" r:id="rId2"/>
    <p:sldId id="257" r:id="rId3"/>
    <p:sldId id="262" r:id="rId4"/>
    <p:sldId id="263" r:id="rId5"/>
    <p:sldId id="266" r:id="rId6"/>
    <p:sldId id="264" r:id="rId7"/>
    <p:sldId id="258" r:id="rId8"/>
    <p:sldId id="259" r:id="rId9"/>
    <p:sldId id="260" r:id="rId10"/>
    <p:sldId id="261" r:id="rId11"/>
    <p:sldId id="265"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p" initials="h" lastIdx="1" clrIdx="0">
    <p:extLst>
      <p:ext uri="{19B8F6BF-5375-455C-9EA6-DF929625EA0E}">
        <p15:presenceInfo xmlns:p15="http://schemas.microsoft.com/office/powerpoint/2012/main" userId="hp"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eg>
</file>

<file path=ppt/media/image10.png>
</file>

<file path=ppt/media/image11.jpg>
</file>

<file path=ppt/media/image2.jpeg>
</file>

<file path=ppt/media/image3.png>
</file>

<file path=ppt/media/image4.png>
</file>

<file path=ppt/media/image5.png>
</file>

<file path=ppt/media/image6.png>
</file>

<file path=ppt/media/image7.jpg>
</file>

<file path=ppt/media/image8.jp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شريحة عنوان">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ar-SA"/>
              <a:t>انقر لتحرير نمط عنوان الشكل الرئيسي</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ar-SA"/>
              <a:t>انقر لتحرير نمط العنوان الفرعي للشكل الرئيسي</a:t>
            </a:r>
            <a:endParaRPr lang="en-US" dirty="0"/>
          </a:p>
        </p:txBody>
      </p:sp>
      <p:sp>
        <p:nvSpPr>
          <p:cNvPr id="4" name="Date Placeholder 3"/>
          <p:cNvSpPr>
            <a:spLocks noGrp="1"/>
          </p:cNvSpPr>
          <p:nvPr>
            <p:ph type="dt" sz="half" idx="10"/>
          </p:nvPr>
        </p:nvSpPr>
        <p:spPr>
          <a:xfrm>
            <a:off x="7983232" y="5037663"/>
            <a:ext cx="897467" cy="279400"/>
          </a:xfrm>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a:xfrm>
            <a:off x="2692397" y="5037663"/>
            <a:ext cx="5214635" cy="279400"/>
          </a:xfrm>
        </p:spPr>
        <p:txBody>
          <a:bodyPr/>
          <a:lstStyle/>
          <a:p>
            <a:endParaRPr lang="ar-SA"/>
          </a:p>
        </p:txBody>
      </p:sp>
      <p:sp>
        <p:nvSpPr>
          <p:cNvPr id="6" name="Slide Number Placeholder 5"/>
          <p:cNvSpPr>
            <a:spLocks noGrp="1"/>
          </p:cNvSpPr>
          <p:nvPr>
            <p:ph type="sldNum" sz="quarter" idx="12"/>
          </p:nvPr>
        </p:nvSpPr>
        <p:spPr>
          <a:xfrm>
            <a:off x="8956900" y="5037663"/>
            <a:ext cx="551167" cy="279400"/>
          </a:xfrm>
        </p:spPr>
        <p:txBody>
          <a:bodyPr/>
          <a:lstStyle/>
          <a:p>
            <a:fld id="{8E0B2708-238E-427B-BA1E-BF0581676EF2}" type="slidenum">
              <a:rPr lang="ar-SA" smtClean="0"/>
              <a:t>‹#›</a:t>
            </a:fld>
            <a:endParaRPr lang="ar-SA"/>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62666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صورة بانورامية مع تسمية 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ar-SA"/>
              <a:t>انقر لتحرير نمط عنوان الشكل الرئيسي</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ar-SA"/>
              <a:t>انقر فوق الأيقونة لإضافة صورة</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نص الشكل الرئيسي</a:t>
            </a:r>
          </a:p>
        </p:txBody>
      </p:sp>
      <p:sp>
        <p:nvSpPr>
          <p:cNvPr id="5" name="Date Placeholder 4"/>
          <p:cNvSpPr>
            <a:spLocks noGrp="1"/>
          </p:cNvSpPr>
          <p:nvPr>
            <p:ph type="dt" sz="half" idx="10"/>
          </p:nvPr>
        </p:nvSpPr>
        <p:spPr/>
        <p:txBody>
          <a:bodyPr/>
          <a:lstStyle/>
          <a:p>
            <a:fld id="{9340B4A0-C1E8-4283-99E0-07C6A2C7B7F2}" type="datetimeFigureOut">
              <a:rPr lang="ar-SA" smtClean="0"/>
              <a:t>23/04/46</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8E0B2708-238E-427B-BA1E-BF0581676EF2}" type="slidenum">
              <a:rPr lang="ar-SA" smtClean="0"/>
              <a:t>‹#›</a:t>
            </a:fld>
            <a:endParaRPr lang="ar-SA"/>
          </a:p>
        </p:txBody>
      </p:sp>
    </p:spTree>
    <p:extLst>
      <p:ext uri="{BB962C8B-B14F-4D97-AF65-F5344CB8AC3E}">
        <p14:creationId xmlns:p14="http://schemas.microsoft.com/office/powerpoint/2010/main" val="685336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العنوان والتسمية ال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8E0B2708-238E-427B-BA1E-BF0581676EF2}" type="slidenum">
              <a:rPr lang="ar-SA" smtClean="0"/>
              <a:t>‹#›</a:t>
            </a:fld>
            <a:endParaRPr lang="ar-SA"/>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855895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اقتباس مع تسمية 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ar-SA"/>
              <a:t>انقر لتحرير نمط عنوان الشكل الرئيسي</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ar-SA"/>
              <a:t>انقر لتحرير أنماط نص الشكل الرئيسي</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8E0B2708-238E-427B-BA1E-BF0581676EF2}" type="slidenum">
              <a:rPr lang="ar-SA" smtClean="0"/>
              <a:t>‹#›</a:t>
            </a:fld>
            <a:endParaRPr lang="ar-SA"/>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046960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بطاقة اسم">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8E0B2708-238E-427B-BA1E-BF0581676EF2}" type="slidenum">
              <a:rPr lang="ar-SA" smtClean="0"/>
              <a:t>‹#›</a:t>
            </a:fld>
            <a:endParaRPr lang="ar-SA"/>
          </a:p>
        </p:txBody>
      </p:sp>
    </p:spTree>
    <p:extLst>
      <p:ext uri="{BB962C8B-B14F-4D97-AF65-F5344CB8AC3E}">
        <p14:creationId xmlns:p14="http://schemas.microsoft.com/office/powerpoint/2010/main" val="5385106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بطاقة اسم ذات اقتباس">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ar-SA"/>
              <a:t>انقر لتحرير نمط عنوان الشكل الرئيسي</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8E0B2708-238E-427B-BA1E-BF0581676EF2}" type="slidenum">
              <a:rPr lang="ar-SA" smtClean="0"/>
              <a:t>‹#›</a:t>
            </a:fld>
            <a:endParaRPr lang="ar-SA"/>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95096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صواب أو خطأ">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ar-SA"/>
              <a:t>انقر لتحرير نمط عنوان الشكل الرئيسي</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8E0B2708-238E-427B-BA1E-BF0581676EF2}" type="slidenum">
              <a:rPr lang="ar-SA" smtClean="0"/>
              <a:t>‹#›</a:t>
            </a:fld>
            <a:endParaRPr lang="ar-SA"/>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361429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ar-SA"/>
              <a:t>انقر لتحرير نمط عنوان الشكل الرئيسي</a:t>
            </a:r>
            <a:endParaRPr lang="en-US" dirty="0"/>
          </a:p>
        </p:txBody>
      </p:sp>
      <p:sp>
        <p:nvSpPr>
          <p:cNvPr id="3" name="Vertical Text Placeholder 2"/>
          <p:cNvSpPr>
            <a:spLocks noGrp="1"/>
          </p:cNvSpPr>
          <p:nvPr>
            <p:ph type="body" orient="vert" idx="1"/>
          </p:nvPr>
        </p:nvSpPr>
        <p:spPr/>
        <p:txBody>
          <a:bodyPr vert="eaVert" ancho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8E0B2708-238E-427B-BA1E-BF0581676EF2}" type="slidenum">
              <a:rPr lang="ar-SA" smtClean="0"/>
              <a:t>‹#›</a:t>
            </a:fld>
            <a:endParaRPr lang="ar-SA"/>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083863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ar-SA"/>
              <a:t>انقر لتحرير نمط عنوان الشكل الرئيسي</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8E0B2708-238E-427B-BA1E-BF0581676EF2}" type="slidenum">
              <a:rPr lang="ar-SA" smtClean="0"/>
              <a:t>‹#›</a:t>
            </a:fld>
            <a:endParaRPr lang="ar-SA"/>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92614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Content Placeholder 2"/>
          <p:cNvSpPr>
            <a:spLocks noGrp="1"/>
          </p:cNvSpPr>
          <p:nvPr>
            <p:ph idx="1"/>
          </p:nvPr>
        </p:nvSpPr>
        <p:spPr/>
        <p:txBody>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8E0B2708-238E-427B-BA1E-BF0581676EF2}" type="slidenum">
              <a:rPr lang="ar-SA" smtClean="0"/>
              <a:t>‹#›</a:t>
            </a:fld>
            <a:endParaRPr lang="ar-SA"/>
          </a:p>
        </p:txBody>
      </p:sp>
    </p:spTree>
    <p:extLst>
      <p:ext uri="{BB962C8B-B14F-4D97-AF65-F5344CB8AC3E}">
        <p14:creationId xmlns:p14="http://schemas.microsoft.com/office/powerpoint/2010/main" val="2044219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عنوان المقطع">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9340B4A0-C1E8-4283-99E0-07C6A2C7B7F2}" type="datetimeFigureOut">
              <a:rPr lang="ar-SA" smtClean="0"/>
              <a:t>23/04/46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8E0B2708-238E-427B-BA1E-BF0581676EF2}" type="slidenum">
              <a:rPr lang="ar-SA" smtClean="0"/>
              <a:t>‹#›</a:t>
            </a:fld>
            <a:endParaRPr lang="ar-SA"/>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0212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محتويان">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5" name="Date Placeholder 4"/>
          <p:cNvSpPr>
            <a:spLocks noGrp="1"/>
          </p:cNvSpPr>
          <p:nvPr>
            <p:ph type="dt" sz="half" idx="10"/>
          </p:nvPr>
        </p:nvSpPr>
        <p:spPr/>
        <p:txBody>
          <a:bodyPr/>
          <a:lstStyle/>
          <a:p>
            <a:fld id="{9340B4A0-C1E8-4283-99E0-07C6A2C7B7F2}" type="datetimeFigureOut">
              <a:rPr lang="ar-SA" smtClean="0"/>
              <a:t>23/04/46</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8E0B2708-238E-427B-BA1E-BF0581676EF2}" type="slidenum">
              <a:rPr lang="ar-SA" smtClean="0"/>
              <a:t>‹#›</a:t>
            </a:fld>
            <a:endParaRPr lang="ar-SA"/>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13084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نص الشكل الرئيسي</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نص الشكل الرئيسي</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7" name="Date Placeholder 6"/>
          <p:cNvSpPr>
            <a:spLocks noGrp="1"/>
          </p:cNvSpPr>
          <p:nvPr>
            <p:ph type="dt" sz="half" idx="10"/>
          </p:nvPr>
        </p:nvSpPr>
        <p:spPr/>
        <p:txBody>
          <a:bodyPr/>
          <a:lstStyle/>
          <a:p>
            <a:fld id="{9340B4A0-C1E8-4283-99E0-07C6A2C7B7F2}" type="datetimeFigureOut">
              <a:rPr lang="ar-SA" smtClean="0"/>
              <a:t>23/04/46</a:t>
            </a:fld>
            <a:endParaRPr lang="ar-SA"/>
          </a:p>
        </p:txBody>
      </p:sp>
      <p:sp>
        <p:nvSpPr>
          <p:cNvPr id="8" name="Footer Placeholder 7"/>
          <p:cNvSpPr>
            <a:spLocks noGrp="1"/>
          </p:cNvSpPr>
          <p:nvPr>
            <p:ph type="ftr" sz="quarter" idx="11"/>
          </p:nvPr>
        </p:nvSpPr>
        <p:spPr/>
        <p:txBody>
          <a:bodyPr/>
          <a:lstStyle/>
          <a:p>
            <a:endParaRPr lang="ar-SA"/>
          </a:p>
        </p:txBody>
      </p:sp>
      <p:sp>
        <p:nvSpPr>
          <p:cNvPr id="9" name="Slide Number Placeholder 8"/>
          <p:cNvSpPr>
            <a:spLocks noGrp="1"/>
          </p:cNvSpPr>
          <p:nvPr>
            <p:ph type="sldNum" sz="quarter" idx="12"/>
          </p:nvPr>
        </p:nvSpPr>
        <p:spPr/>
        <p:txBody>
          <a:bodyPr/>
          <a:lstStyle/>
          <a:p>
            <a:fld id="{8E0B2708-238E-427B-BA1E-BF0581676EF2}" type="slidenum">
              <a:rPr lang="ar-SA" smtClean="0"/>
              <a:t>‹#›</a:t>
            </a:fld>
            <a:endParaRPr lang="ar-SA"/>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649085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Date Placeholder 2"/>
          <p:cNvSpPr>
            <a:spLocks noGrp="1"/>
          </p:cNvSpPr>
          <p:nvPr>
            <p:ph type="dt" sz="half" idx="10"/>
          </p:nvPr>
        </p:nvSpPr>
        <p:spPr/>
        <p:txBody>
          <a:bodyPr/>
          <a:lstStyle/>
          <a:p>
            <a:fld id="{9340B4A0-C1E8-4283-99E0-07C6A2C7B7F2}" type="datetimeFigureOut">
              <a:rPr lang="ar-SA" smtClean="0"/>
              <a:t>23/04/46</a:t>
            </a:fld>
            <a:endParaRPr lang="ar-SA"/>
          </a:p>
        </p:txBody>
      </p:sp>
      <p:sp>
        <p:nvSpPr>
          <p:cNvPr id="4" name="Footer Placeholder 3"/>
          <p:cNvSpPr>
            <a:spLocks noGrp="1"/>
          </p:cNvSpPr>
          <p:nvPr>
            <p:ph type="ftr" sz="quarter" idx="11"/>
          </p:nvPr>
        </p:nvSpPr>
        <p:spPr/>
        <p:txBody>
          <a:bodyPr/>
          <a:lstStyle/>
          <a:p>
            <a:endParaRPr lang="ar-SA"/>
          </a:p>
        </p:txBody>
      </p:sp>
      <p:sp>
        <p:nvSpPr>
          <p:cNvPr id="5" name="Slide Number Placeholder 4"/>
          <p:cNvSpPr>
            <a:spLocks noGrp="1"/>
          </p:cNvSpPr>
          <p:nvPr>
            <p:ph type="sldNum" sz="quarter" idx="12"/>
          </p:nvPr>
        </p:nvSpPr>
        <p:spPr/>
        <p:txBody>
          <a:bodyPr/>
          <a:lstStyle/>
          <a:p>
            <a:fld id="{8E0B2708-238E-427B-BA1E-BF0581676EF2}" type="slidenum">
              <a:rPr lang="ar-SA" smtClean="0"/>
              <a:t>‹#›</a:t>
            </a:fld>
            <a:endParaRPr lang="ar-SA"/>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32035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40B4A0-C1E8-4283-99E0-07C6A2C7B7F2}" type="datetimeFigureOut">
              <a:rPr lang="ar-SA" smtClean="0"/>
              <a:t>23/04/46</a:t>
            </a:fld>
            <a:endParaRPr lang="ar-SA"/>
          </a:p>
        </p:txBody>
      </p:sp>
      <p:sp>
        <p:nvSpPr>
          <p:cNvPr id="3" name="Footer Placeholder 2"/>
          <p:cNvSpPr>
            <a:spLocks noGrp="1"/>
          </p:cNvSpPr>
          <p:nvPr>
            <p:ph type="ftr" sz="quarter" idx="11"/>
          </p:nvPr>
        </p:nvSpPr>
        <p:spPr/>
        <p:txBody>
          <a:bodyPr/>
          <a:lstStyle/>
          <a:p>
            <a:endParaRPr lang="ar-SA"/>
          </a:p>
        </p:txBody>
      </p:sp>
      <p:sp>
        <p:nvSpPr>
          <p:cNvPr id="4" name="Slide Number Placeholder 3"/>
          <p:cNvSpPr>
            <a:spLocks noGrp="1"/>
          </p:cNvSpPr>
          <p:nvPr>
            <p:ph type="sldNum" sz="quarter" idx="12"/>
          </p:nvPr>
        </p:nvSpPr>
        <p:spPr/>
        <p:txBody>
          <a:bodyPr/>
          <a:lstStyle/>
          <a:p>
            <a:fld id="{8E0B2708-238E-427B-BA1E-BF0581676EF2}" type="slidenum">
              <a:rPr lang="ar-SA" smtClean="0"/>
              <a:t>‹#›</a:t>
            </a:fld>
            <a:endParaRPr lang="ar-SA"/>
          </a:p>
        </p:txBody>
      </p:sp>
    </p:spTree>
    <p:extLst>
      <p:ext uri="{BB962C8B-B14F-4D97-AF65-F5344CB8AC3E}">
        <p14:creationId xmlns:p14="http://schemas.microsoft.com/office/powerpoint/2010/main" val="1669810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محتوى مع تسمية 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ar-SA"/>
              <a:t>انقر لتحرير نمط عنوان الشكل الرئيسي</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نص الشكل الرئيسي</a:t>
            </a:r>
          </a:p>
        </p:txBody>
      </p:sp>
      <p:sp>
        <p:nvSpPr>
          <p:cNvPr id="5" name="Date Placeholder 4"/>
          <p:cNvSpPr>
            <a:spLocks noGrp="1"/>
          </p:cNvSpPr>
          <p:nvPr>
            <p:ph type="dt" sz="half" idx="10"/>
          </p:nvPr>
        </p:nvSpPr>
        <p:spPr/>
        <p:txBody>
          <a:bodyPr/>
          <a:lstStyle/>
          <a:p>
            <a:fld id="{9340B4A0-C1E8-4283-99E0-07C6A2C7B7F2}" type="datetimeFigureOut">
              <a:rPr lang="ar-SA" smtClean="0"/>
              <a:t>23/04/46</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8E0B2708-238E-427B-BA1E-BF0581676EF2}" type="slidenum">
              <a:rPr lang="ar-SA" smtClean="0"/>
              <a:t>‹#›</a:t>
            </a:fld>
            <a:endParaRPr lang="ar-SA"/>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05099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صورة مع تسمية 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ar-SA"/>
              <a:t>انقر لتحرير نمط عنوان الشكل الرئيسي</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ar-SA"/>
              <a:t>انقر فوق الأيقونة لإضافة صورة</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نص الشكل الرئيسي</a:t>
            </a:r>
          </a:p>
        </p:txBody>
      </p:sp>
      <p:sp>
        <p:nvSpPr>
          <p:cNvPr id="5" name="Date Placeholder 4"/>
          <p:cNvSpPr>
            <a:spLocks noGrp="1"/>
          </p:cNvSpPr>
          <p:nvPr>
            <p:ph type="dt" sz="half" idx="10"/>
          </p:nvPr>
        </p:nvSpPr>
        <p:spPr/>
        <p:txBody>
          <a:bodyPr/>
          <a:lstStyle/>
          <a:p>
            <a:fld id="{9340B4A0-C1E8-4283-99E0-07C6A2C7B7F2}" type="datetimeFigureOut">
              <a:rPr lang="ar-SA" smtClean="0"/>
              <a:t>23/04/46</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8E0B2708-238E-427B-BA1E-BF0581676EF2}" type="slidenum">
              <a:rPr lang="ar-SA" smtClean="0"/>
              <a:t>‹#›</a:t>
            </a:fld>
            <a:endParaRPr lang="ar-SA"/>
          </a:p>
        </p:txBody>
      </p:sp>
    </p:spTree>
    <p:extLst>
      <p:ext uri="{BB962C8B-B14F-4D97-AF65-F5344CB8AC3E}">
        <p14:creationId xmlns:p14="http://schemas.microsoft.com/office/powerpoint/2010/main" val="6050666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340B4A0-C1E8-4283-99E0-07C6A2C7B7F2}" type="datetimeFigureOut">
              <a:rPr lang="ar-SA" smtClean="0"/>
              <a:t>23/04/46</a:t>
            </a:fld>
            <a:endParaRPr lang="ar-SA"/>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ar-SA"/>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E0B2708-238E-427B-BA1E-BF0581676EF2}" type="slidenum">
              <a:rPr lang="ar-SA" smtClean="0"/>
              <a:t>‹#›</a:t>
            </a:fld>
            <a:endParaRPr lang="ar-SA"/>
          </a:p>
        </p:txBody>
      </p:sp>
    </p:spTree>
    <p:extLst>
      <p:ext uri="{BB962C8B-B14F-4D97-AF65-F5344CB8AC3E}">
        <p14:creationId xmlns:p14="http://schemas.microsoft.com/office/powerpoint/2010/main" val="80438218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ctr" defTabSz="457200" rtl="1"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285750" indent="-285750" algn="r" defTabSz="457200" rtl="1"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r" defTabSz="457200" rtl="1"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r" defTabSz="457200" rtl="1"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r" defTabSz="457200" rtl="1"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r" defTabSz="457200" rtl="1"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r" defTabSz="457200" rtl="1"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r" defTabSz="457200" rtl="1"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r" defTabSz="457200" rtl="1"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r" defTabSz="457200" rtl="1"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suhaib-gg1.github.io/z/"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474E2659-DFF8-4139-B835-4DE4C05585EC}"/>
              </a:ext>
            </a:extLst>
          </p:cNvPr>
          <p:cNvSpPr>
            <a:spLocks noGrp="1"/>
          </p:cNvSpPr>
          <p:nvPr>
            <p:ph type="ctrTitle"/>
          </p:nvPr>
        </p:nvSpPr>
        <p:spPr>
          <a:xfrm>
            <a:off x="1524000" y="2835965"/>
            <a:ext cx="9144000" cy="766074"/>
          </a:xfrm>
        </p:spPr>
        <p:txBody>
          <a:bodyPr>
            <a:normAutofit fontScale="90000"/>
          </a:bodyPr>
          <a:lstStyle/>
          <a:p>
            <a:r>
              <a:rPr lang="ar-SA" b="1" dirty="0"/>
              <a:t>زكاتي</a:t>
            </a:r>
          </a:p>
        </p:txBody>
      </p:sp>
      <p:sp>
        <p:nvSpPr>
          <p:cNvPr id="3" name="عنوان فرعي 2">
            <a:extLst>
              <a:ext uri="{FF2B5EF4-FFF2-40B4-BE49-F238E27FC236}">
                <a16:creationId xmlns:a16="http://schemas.microsoft.com/office/drawing/2014/main" id="{55492613-D143-4F33-B8C9-54F0069D6B3A}"/>
              </a:ext>
            </a:extLst>
          </p:cNvPr>
          <p:cNvSpPr>
            <a:spLocks noGrp="1"/>
          </p:cNvSpPr>
          <p:nvPr>
            <p:ph type="subTitle" idx="1"/>
          </p:nvPr>
        </p:nvSpPr>
        <p:spPr/>
        <p:txBody>
          <a:bodyPr/>
          <a:lstStyle/>
          <a:p>
            <a:endParaRPr lang="ar-SA" dirty="0"/>
          </a:p>
        </p:txBody>
      </p:sp>
    </p:spTree>
    <p:extLst>
      <p:ext uri="{BB962C8B-B14F-4D97-AF65-F5344CB8AC3E}">
        <p14:creationId xmlns:p14="http://schemas.microsoft.com/office/powerpoint/2010/main" val="1172774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4E9836A8-2F64-48A4-9EA6-71479B8BAAC6}"/>
              </a:ext>
            </a:extLst>
          </p:cNvPr>
          <p:cNvSpPr>
            <a:spLocks noGrp="1"/>
          </p:cNvSpPr>
          <p:nvPr>
            <p:ph type="title"/>
          </p:nvPr>
        </p:nvSpPr>
        <p:spPr/>
        <p:txBody>
          <a:bodyPr>
            <a:normAutofit/>
          </a:bodyPr>
          <a:lstStyle/>
          <a:p>
            <a:pPr algn="r"/>
            <a:r>
              <a:rPr lang="ar-SA" sz="5400" b="1" dirty="0"/>
              <a:t>التطبيق</a:t>
            </a:r>
          </a:p>
        </p:txBody>
      </p:sp>
      <p:pic>
        <p:nvPicPr>
          <p:cNvPr id="13" name="عنصر نائب للمحتوى 12">
            <a:extLst>
              <a:ext uri="{FF2B5EF4-FFF2-40B4-BE49-F238E27FC236}">
                <a16:creationId xmlns:a16="http://schemas.microsoft.com/office/drawing/2014/main" id="{2342C0F8-4B1F-4C65-BA49-93A476C6C39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1924" y="854384"/>
            <a:ext cx="2394619" cy="502148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3053483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9F35164C-0254-4F41-9581-CDA70F3613CD}"/>
              </a:ext>
            </a:extLst>
          </p:cNvPr>
          <p:cNvSpPr>
            <a:spLocks noGrp="1"/>
          </p:cNvSpPr>
          <p:nvPr>
            <p:ph type="title"/>
          </p:nvPr>
        </p:nvSpPr>
        <p:spPr/>
        <p:txBody>
          <a:bodyPr/>
          <a:lstStyle/>
          <a:p>
            <a:pPr algn="r"/>
            <a:r>
              <a:rPr lang="ar-SA" b="1" dirty="0"/>
              <a:t>خطوات الاستخدام</a:t>
            </a:r>
          </a:p>
        </p:txBody>
      </p:sp>
      <p:sp>
        <p:nvSpPr>
          <p:cNvPr id="3" name="عنصر نائب للمحتوى 2">
            <a:extLst>
              <a:ext uri="{FF2B5EF4-FFF2-40B4-BE49-F238E27FC236}">
                <a16:creationId xmlns:a16="http://schemas.microsoft.com/office/drawing/2014/main" id="{6B22EF04-DDD1-4A51-B707-FE09A193578A}"/>
              </a:ext>
            </a:extLst>
          </p:cNvPr>
          <p:cNvSpPr>
            <a:spLocks noGrp="1"/>
          </p:cNvSpPr>
          <p:nvPr>
            <p:ph idx="1"/>
          </p:nvPr>
        </p:nvSpPr>
        <p:spPr/>
        <p:txBody>
          <a:bodyPr>
            <a:normAutofit fontScale="92500" lnSpcReduction="10000"/>
          </a:bodyPr>
          <a:lstStyle/>
          <a:p>
            <a:r>
              <a:rPr lang="ar-SA" dirty="0"/>
              <a:t>أولا: إدخال (المال الذي حال عليه الحول)</a:t>
            </a:r>
          </a:p>
          <a:p>
            <a:endParaRPr lang="ar-SA" dirty="0"/>
          </a:p>
          <a:p>
            <a:r>
              <a:rPr lang="ar-SA" dirty="0"/>
              <a:t>ثانياً: إدخال (الدين)</a:t>
            </a:r>
          </a:p>
          <a:p>
            <a:pPr marL="0" indent="0">
              <a:buNone/>
            </a:pPr>
            <a:endParaRPr lang="ar-SA" dirty="0"/>
          </a:p>
          <a:p>
            <a:r>
              <a:rPr lang="ar-SA" dirty="0"/>
              <a:t>ثالثاً: اضغط على زر (احسب الزكاة) </a:t>
            </a:r>
          </a:p>
          <a:p>
            <a:endParaRPr lang="ar-SA" dirty="0"/>
          </a:p>
          <a:p>
            <a:r>
              <a:rPr lang="ar-SA" dirty="0"/>
              <a:t>رابعاً: الناتج (الزكاة المستحقة)</a:t>
            </a:r>
          </a:p>
          <a:p>
            <a:endParaRPr lang="ar-SA" dirty="0"/>
          </a:p>
        </p:txBody>
      </p:sp>
      <p:pic>
        <p:nvPicPr>
          <p:cNvPr id="17" name="صورة 16">
            <a:extLst>
              <a:ext uri="{FF2B5EF4-FFF2-40B4-BE49-F238E27FC236}">
                <a16:creationId xmlns:a16="http://schemas.microsoft.com/office/drawing/2014/main" id="{135D7BFB-32E1-43B3-A6E9-4B225E8EB9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7989" y="1345754"/>
            <a:ext cx="2468444" cy="517629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3" name="سهم: لليمين 12">
            <a:extLst>
              <a:ext uri="{FF2B5EF4-FFF2-40B4-BE49-F238E27FC236}">
                <a16:creationId xmlns:a16="http://schemas.microsoft.com/office/drawing/2014/main" id="{C6F9DEC8-3168-44F8-A523-5C5351FAF235}"/>
              </a:ext>
            </a:extLst>
          </p:cNvPr>
          <p:cNvSpPr/>
          <p:nvPr/>
        </p:nvSpPr>
        <p:spPr>
          <a:xfrm rot="10800000">
            <a:off x="4311355" y="2568902"/>
            <a:ext cx="2341940" cy="2817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5" name="سهم: لليمين 14">
            <a:extLst>
              <a:ext uri="{FF2B5EF4-FFF2-40B4-BE49-F238E27FC236}">
                <a16:creationId xmlns:a16="http://schemas.microsoft.com/office/drawing/2014/main" id="{537B5F97-9E83-476C-BB9D-CBEB4E3287E8}"/>
              </a:ext>
            </a:extLst>
          </p:cNvPr>
          <p:cNvSpPr/>
          <p:nvPr/>
        </p:nvSpPr>
        <p:spPr>
          <a:xfrm rot="372834" flipH="1">
            <a:off x="4319656" y="3237238"/>
            <a:ext cx="4240174" cy="383524"/>
          </a:xfrm>
          <a:prstGeom prst="rightArrow">
            <a:avLst>
              <a:gd name="adj1" fmla="val 36656"/>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8" name="سهم: لليمين 17">
            <a:extLst>
              <a:ext uri="{FF2B5EF4-FFF2-40B4-BE49-F238E27FC236}">
                <a16:creationId xmlns:a16="http://schemas.microsoft.com/office/drawing/2014/main" id="{21FD2B45-B561-4864-A0EA-8F48F81B445B}"/>
              </a:ext>
            </a:extLst>
          </p:cNvPr>
          <p:cNvSpPr/>
          <p:nvPr/>
        </p:nvSpPr>
        <p:spPr>
          <a:xfrm rot="11751032">
            <a:off x="4304297" y="3894538"/>
            <a:ext cx="2899540" cy="3519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9" name="سهم: لليمين 18">
            <a:extLst>
              <a:ext uri="{FF2B5EF4-FFF2-40B4-BE49-F238E27FC236}">
                <a16:creationId xmlns:a16="http://schemas.microsoft.com/office/drawing/2014/main" id="{EEC89943-A0CF-43F9-B37F-003403CF10D8}"/>
              </a:ext>
            </a:extLst>
          </p:cNvPr>
          <p:cNvSpPr/>
          <p:nvPr/>
        </p:nvSpPr>
        <p:spPr>
          <a:xfrm rot="11793931">
            <a:off x="3367290" y="4579882"/>
            <a:ext cx="4337955" cy="3467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Tree>
    <p:extLst>
      <p:ext uri="{BB962C8B-B14F-4D97-AF65-F5344CB8AC3E}">
        <p14:creationId xmlns:p14="http://schemas.microsoft.com/office/powerpoint/2010/main" val="528600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13" grpId="0" animBg="1"/>
      <p:bldP spid="15" grpId="0" animBg="1"/>
      <p:bldP spid="18" grpId="0" animBg="1"/>
      <p:bldP spid="1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E459A4E2-802B-4CE0-A44C-951A1CEB1E5B}"/>
              </a:ext>
            </a:extLst>
          </p:cNvPr>
          <p:cNvSpPr>
            <a:spLocks noGrp="1"/>
          </p:cNvSpPr>
          <p:nvPr>
            <p:ph type="title"/>
          </p:nvPr>
        </p:nvSpPr>
        <p:spPr>
          <a:xfrm>
            <a:off x="1295402" y="1234869"/>
            <a:ext cx="9601196" cy="1303867"/>
          </a:xfrm>
        </p:spPr>
        <p:txBody>
          <a:bodyPr>
            <a:normAutofit/>
          </a:bodyPr>
          <a:lstStyle/>
          <a:p>
            <a:r>
              <a:rPr lang="ar-SA" sz="5400" b="1" dirty="0"/>
              <a:t>شكراً لحسن استماعكم</a:t>
            </a:r>
          </a:p>
        </p:txBody>
      </p:sp>
      <p:sp>
        <p:nvSpPr>
          <p:cNvPr id="3" name="عنصر نائب للمحتوى 2">
            <a:extLst>
              <a:ext uri="{FF2B5EF4-FFF2-40B4-BE49-F238E27FC236}">
                <a16:creationId xmlns:a16="http://schemas.microsoft.com/office/drawing/2014/main" id="{9EEE7076-D4F2-4FAB-813A-DE33EE7BFC75}"/>
              </a:ext>
            </a:extLst>
          </p:cNvPr>
          <p:cNvSpPr>
            <a:spLocks noGrp="1"/>
          </p:cNvSpPr>
          <p:nvPr>
            <p:ph idx="1"/>
          </p:nvPr>
        </p:nvSpPr>
        <p:spPr>
          <a:xfrm>
            <a:off x="1295402" y="2659797"/>
            <a:ext cx="9601196" cy="3318936"/>
          </a:xfrm>
        </p:spPr>
        <p:txBody>
          <a:bodyPr>
            <a:normAutofit/>
          </a:bodyPr>
          <a:lstStyle/>
          <a:p>
            <a:pPr marL="0" indent="0">
              <a:buNone/>
            </a:pPr>
            <a:r>
              <a:rPr lang="ar-SA" sz="4000" b="1" dirty="0"/>
              <a:t>الموقع:</a:t>
            </a:r>
          </a:p>
          <a:p>
            <a:pPr marL="0" indent="0">
              <a:buNone/>
            </a:pPr>
            <a:r>
              <a:rPr lang="en-US" sz="4000" b="1" dirty="0">
                <a:hlinkClick r:id="rId2"/>
              </a:rPr>
              <a:t>https://suhaib-gg1.github.io/z/</a:t>
            </a:r>
            <a:endParaRPr lang="ar-SA" sz="4000" b="1" dirty="0"/>
          </a:p>
        </p:txBody>
      </p:sp>
    </p:spTree>
    <p:extLst>
      <p:ext uri="{BB962C8B-B14F-4D97-AF65-F5344CB8AC3E}">
        <p14:creationId xmlns:p14="http://schemas.microsoft.com/office/powerpoint/2010/main" val="3614413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16E5E7AE-8916-4741-AE6E-FEF9ABC7461E}"/>
              </a:ext>
            </a:extLst>
          </p:cNvPr>
          <p:cNvSpPr>
            <a:spLocks noGrp="1"/>
          </p:cNvSpPr>
          <p:nvPr>
            <p:ph type="title"/>
          </p:nvPr>
        </p:nvSpPr>
        <p:spPr/>
        <p:txBody>
          <a:bodyPr/>
          <a:lstStyle/>
          <a:p>
            <a:pPr algn="r"/>
            <a:r>
              <a:rPr lang="ar-SA" sz="6600" b="1" dirty="0"/>
              <a:t>الزكاة</a:t>
            </a:r>
            <a:endParaRPr lang="ar-SA" b="1" dirty="0"/>
          </a:p>
        </p:txBody>
      </p:sp>
      <p:sp>
        <p:nvSpPr>
          <p:cNvPr id="3" name="عنصر نائب للمحتوى 2">
            <a:extLst>
              <a:ext uri="{FF2B5EF4-FFF2-40B4-BE49-F238E27FC236}">
                <a16:creationId xmlns:a16="http://schemas.microsoft.com/office/drawing/2014/main" id="{22CA383B-A58F-4476-8407-7FD18AB25CBB}"/>
              </a:ext>
            </a:extLst>
          </p:cNvPr>
          <p:cNvSpPr>
            <a:spLocks noGrp="1"/>
          </p:cNvSpPr>
          <p:nvPr>
            <p:ph idx="1"/>
          </p:nvPr>
        </p:nvSpPr>
        <p:spPr/>
        <p:txBody>
          <a:bodyPr/>
          <a:lstStyle/>
          <a:p>
            <a:r>
              <a:rPr lang="ar-SA" dirty="0"/>
              <a:t>الزكاة هي أحد أركان الإسلام الخمسة، وتعني تقديم جزء من المال للمحتاجين والفقراء. يتم حساب الزكاة بنسبة 2.5% من المال المدخر، وتُدفع سنويًا. تهدف الزكاة إلى تحقيق العدالة الاجتماعية ومساعدة الفئات الأقل حظًا في المجتمع.</a:t>
            </a:r>
          </a:p>
          <a:p>
            <a:r>
              <a:rPr lang="ar-SA" dirty="0"/>
              <a:t>تختلف أنواع الأموال التي تجب فيها الزكاة، مثل النقود، والذهب، والفضة، والمحاصيل الزراعية، والمواشي. يعتبر أداء الزكاة واجبًا على كل مسلم يمتلك النصاب الشرعي، أي الحد الأدنى من المال.</a:t>
            </a:r>
          </a:p>
          <a:p>
            <a:endParaRPr lang="ar-SA" dirty="0"/>
          </a:p>
        </p:txBody>
      </p:sp>
    </p:spTree>
    <p:extLst>
      <p:ext uri="{BB962C8B-B14F-4D97-AF65-F5344CB8AC3E}">
        <p14:creationId xmlns:p14="http://schemas.microsoft.com/office/powerpoint/2010/main" val="369316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8E2B2EAF-2B4F-4F5E-80D1-120C4F7E1083}"/>
              </a:ext>
            </a:extLst>
          </p:cNvPr>
          <p:cNvSpPr>
            <a:spLocks noGrp="1"/>
          </p:cNvSpPr>
          <p:nvPr>
            <p:ph type="title"/>
          </p:nvPr>
        </p:nvSpPr>
        <p:spPr/>
        <p:txBody>
          <a:bodyPr>
            <a:normAutofit/>
          </a:bodyPr>
          <a:lstStyle/>
          <a:p>
            <a:pPr algn="r"/>
            <a:r>
              <a:rPr lang="ar-SA" sz="5400" b="1" dirty="0"/>
              <a:t>أهمية الزكاة</a:t>
            </a:r>
            <a:endParaRPr lang="ar-SA" sz="5400" dirty="0"/>
          </a:p>
        </p:txBody>
      </p:sp>
      <p:sp>
        <p:nvSpPr>
          <p:cNvPr id="3" name="عنصر نائب للمحتوى 2">
            <a:extLst>
              <a:ext uri="{FF2B5EF4-FFF2-40B4-BE49-F238E27FC236}">
                <a16:creationId xmlns:a16="http://schemas.microsoft.com/office/drawing/2014/main" id="{90FA627E-B490-47A7-9BA2-A600CDA0D7E4}"/>
              </a:ext>
            </a:extLst>
          </p:cNvPr>
          <p:cNvSpPr>
            <a:spLocks noGrp="1"/>
          </p:cNvSpPr>
          <p:nvPr>
            <p:ph idx="1"/>
          </p:nvPr>
        </p:nvSpPr>
        <p:spPr/>
        <p:txBody>
          <a:bodyPr>
            <a:normAutofit/>
          </a:bodyPr>
          <a:lstStyle/>
          <a:p>
            <a:r>
              <a:rPr lang="ar-SA" sz="2800" dirty="0"/>
              <a:t>الزكاة ليست مجرد واجب مالي، بل هي وسيلة لتحقيق العدالة الاجتماعية ومساعدة الفقراء والمحتاجين. من خلال استخدام هذا التطبيق، يمكن للمستخدمين الإسهام في تحسين حياة الآخرين وتعزيز روح التعاون والمودة في المجتمع.</a:t>
            </a:r>
          </a:p>
        </p:txBody>
      </p:sp>
    </p:spTree>
    <p:extLst>
      <p:ext uri="{BB962C8B-B14F-4D97-AF65-F5344CB8AC3E}">
        <p14:creationId xmlns:p14="http://schemas.microsoft.com/office/powerpoint/2010/main" val="212405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91BE14FF-E1B5-4620-BDC4-E9F8EE1B78EA}"/>
              </a:ext>
            </a:extLst>
          </p:cNvPr>
          <p:cNvSpPr>
            <a:spLocks noGrp="1"/>
          </p:cNvSpPr>
          <p:nvPr>
            <p:ph type="title"/>
          </p:nvPr>
        </p:nvSpPr>
        <p:spPr/>
        <p:txBody>
          <a:bodyPr>
            <a:normAutofit/>
          </a:bodyPr>
          <a:lstStyle/>
          <a:p>
            <a:pPr algn="r"/>
            <a:r>
              <a:rPr lang="ar-SA" sz="5400" b="1" dirty="0"/>
              <a:t>فوائد الزكاة</a:t>
            </a:r>
            <a:endParaRPr lang="ar-SA" sz="5400" dirty="0"/>
          </a:p>
        </p:txBody>
      </p:sp>
      <p:sp>
        <p:nvSpPr>
          <p:cNvPr id="3" name="عنصر نائب للمحتوى 2">
            <a:extLst>
              <a:ext uri="{FF2B5EF4-FFF2-40B4-BE49-F238E27FC236}">
                <a16:creationId xmlns:a16="http://schemas.microsoft.com/office/drawing/2014/main" id="{A9CB677A-67AD-4E5B-8FAB-B348341A6FF1}"/>
              </a:ext>
            </a:extLst>
          </p:cNvPr>
          <p:cNvSpPr>
            <a:spLocks noGrp="1"/>
          </p:cNvSpPr>
          <p:nvPr>
            <p:ph idx="1"/>
          </p:nvPr>
        </p:nvSpPr>
        <p:spPr/>
        <p:txBody>
          <a:bodyPr/>
          <a:lstStyle/>
          <a:p>
            <a:r>
              <a:rPr lang="ar-SA" dirty="0"/>
              <a:t>الزكاة تعزز من التآزر الاجتماعي وتساعد في تقليل الفقر. استخدام التطبيق يمكن أن يساهم في رفع الوعي الجماعي حول أهمية الزكاة وكيفية أدائها بشكل صحيح.</a:t>
            </a:r>
          </a:p>
        </p:txBody>
      </p:sp>
    </p:spTree>
    <p:extLst>
      <p:ext uri="{BB962C8B-B14F-4D97-AF65-F5344CB8AC3E}">
        <p14:creationId xmlns:p14="http://schemas.microsoft.com/office/powerpoint/2010/main" val="4094561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220359CD-D643-42FD-AC20-4CEA398CE942}"/>
              </a:ext>
            </a:extLst>
          </p:cNvPr>
          <p:cNvSpPr>
            <a:spLocks noGrp="1"/>
          </p:cNvSpPr>
          <p:nvPr>
            <p:ph type="title"/>
          </p:nvPr>
        </p:nvSpPr>
        <p:spPr/>
        <p:txBody>
          <a:bodyPr>
            <a:normAutofit/>
          </a:bodyPr>
          <a:lstStyle/>
          <a:p>
            <a:pPr algn="r"/>
            <a:r>
              <a:rPr lang="ar-SA" sz="5400" b="1" dirty="0"/>
              <a:t>الفوائد النفسية</a:t>
            </a:r>
            <a:endParaRPr lang="ar-SA" sz="5400" dirty="0"/>
          </a:p>
        </p:txBody>
      </p:sp>
      <p:sp>
        <p:nvSpPr>
          <p:cNvPr id="3" name="عنصر نائب للمحتوى 2">
            <a:extLst>
              <a:ext uri="{FF2B5EF4-FFF2-40B4-BE49-F238E27FC236}">
                <a16:creationId xmlns:a16="http://schemas.microsoft.com/office/drawing/2014/main" id="{C52EA9E2-8C7C-4930-91A5-7E119C9A5A5C}"/>
              </a:ext>
            </a:extLst>
          </p:cNvPr>
          <p:cNvSpPr>
            <a:spLocks noGrp="1"/>
          </p:cNvSpPr>
          <p:nvPr>
            <p:ph idx="1"/>
          </p:nvPr>
        </p:nvSpPr>
        <p:spPr/>
        <p:txBody>
          <a:bodyPr/>
          <a:lstStyle/>
          <a:p>
            <a:pPr>
              <a:buFont typeface="Arial" panose="020B0604020202020204" pitchFamily="34" charset="0"/>
              <a:buChar char="•"/>
            </a:pPr>
            <a:r>
              <a:rPr lang="ar-SA" b="1" dirty="0"/>
              <a:t>راحة البال</a:t>
            </a:r>
            <a:r>
              <a:rPr lang="ar-SA" dirty="0"/>
              <a:t>: من خلال الالتزام بدفع الزكاة، يشعر المستخدمون بالراحة النفسية والسعادة، حيث يدركون أنهم يسهمون في تحسين حياة الآخرين.</a:t>
            </a:r>
          </a:p>
          <a:p>
            <a:pPr>
              <a:buFont typeface="Arial" panose="020B0604020202020204" pitchFamily="34" charset="0"/>
              <a:buChar char="•"/>
            </a:pPr>
            <a:r>
              <a:rPr lang="ar-SA" b="1" dirty="0"/>
              <a:t>تعزيز الروابط الاجتماعية</a:t>
            </a:r>
            <a:r>
              <a:rPr lang="ar-SA" dirty="0"/>
              <a:t>: يساهم أداء الزكاة في بناء علاقات أقوى بين الأفراد، حيث يُظهر العطاء روح التعاون والمشاركة.</a:t>
            </a:r>
          </a:p>
          <a:p>
            <a:endParaRPr lang="ar-SA" dirty="0"/>
          </a:p>
        </p:txBody>
      </p:sp>
    </p:spTree>
    <p:extLst>
      <p:ext uri="{BB962C8B-B14F-4D97-AF65-F5344CB8AC3E}">
        <p14:creationId xmlns:p14="http://schemas.microsoft.com/office/powerpoint/2010/main" val="34876738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7CCAFB8A-FDCD-4FA6-A897-C073B728CB7C}"/>
              </a:ext>
            </a:extLst>
          </p:cNvPr>
          <p:cNvSpPr>
            <a:spLocks noGrp="1"/>
          </p:cNvSpPr>
          <p:nvPr>
            <p:ph type="title"/>
          </p:nvPr>
        </p:nvSpPr>
        <p:spPr/>
        <p:txBody>
          <a:bodyPr>
            <a:normAutofit/>
          </a:bodyPr>
          <a:lstStyle/>
          <a:p>
            <a:pPr algn="r"/>
            <a:r>
              <a:rPr lang="ar-SA" sz="5400" b="1" dirty="0"/>
              <a:t>الشعار</a:t>
            </a:r>
          </a:p>
        </p:txBody>
      </p:sp>
      <p:pic>
        <p:nvPicPr>
          <p:cNvPr id="5" name="عنصر نائب للمحتوى 4">
            <a:extLst>
              <a:ext uri="{FF2B5EF4-FFF2-40B4-BE49-F238E27FC236}">
                <a16:creationId xmlns:a16="http://schemas.microsoft.com/office/drawing/2014/main" id="{BB0ED9B1-F71D-45D1-83C8-8B44AC101F4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37062" y="2557463"/>
            <a:ext cx="3317875" cy="3317875"/>
          </a:xfrm>
        </p:spPr>
      </p:pic>
    </p:spTree>
    <p:extLst>
      <p:ext uri="{BB962C8B-B14F-4D97-AF65-F5344CB8AC3E}">
        <p14:creationId xmlns:p14="http://schemas.microsoft.com/office/powerpoint/2010/main" val="496628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D0B99EB6-FF0F-4735-8750-2B50FB137CB9}"/>
              </a:ext>
            </a:extLst>
          </p:cNvPr>
          <p:cNvSpPr>
            <a:spLocks noGrp="1"/>
          </p:cNvSpPr>
          <p:nvPr>
            <p:ph type="title"/>
          </p:nvPr>
        </p:nvSpPr>
        <p:spPr/>
        <p:txBody>
          <a:bodyPr>
            <a:normAutofit/>
          </a:bodyPr>
          <a:lstStyle/>
          <a:p>
            <a:pPr algn="r"/>
            <a:r>
              <a:rPr lang="ar-SA" sz="5400" b="1" dirty="0"/>
              <a:t>الاعلان الثابت</a:t>
            </a:r>
          </a:p>
        </p:txBody>
      </p:sp>
      <p:pic>
        <p:nvPicPr>
          <p:cNvPr id="5" name="عنصر نائب للمحتوى 4">
            <a:extLst>
              <a:ext uri="{FF2B5EF4-FFF2-40B4-BE49-F238E27FC236}">
                <a16:creationId xmlns:a16="http://schemas.microsoft.com/office/drawing/2014/main" id="{40434061-0897-471D-9402-A7357AF5A45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63283" y="2492616"/>
            <a:ext cx="3665434" cy="3665434"/>
          </a:xfrm>
        </p:spPr>
      </p:pic>
    </p:spTree>
    <p:extLst>
      <p:ext uri="{BB962C8B-B14F-4D97-AF65-F5344CB8AC3E}">
        <p14:creationId xmlns:p14="http://schemas.microsoft.com/office/powerpoint/2010/main" val="2630304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8D7936D7-6748-49AF-88B4-420D0859B1ED}"/>
              </a:ext>
            </a:extLst>
          </p:cNvPr>
          <p:cNvSpPr>
            <a:spLocks noGrp="1"/>
          </p:cNvSpPr>
          <p:nvPr>
            <p:ph type="title"/>
          </p:nvPr>
        </p:nvSpPr>
        <p:spPr/>
        <p:txBody>
          <a:bodyPr>
            <a:normAutofit/>
          </a:bodyPr>
          <a:lstStyle/>
          <a:p>
            <a:pPr algn="r"/>
            <a:r>
              <a:rPr lang="ar-SA" sz="5400" b="1" dirty="0"/>
              <a:t>الإعلان المتحرك</a:t>
            </a:r>
          </a:p>
        </p:txBody>
      </p:sp>
      <p:pic>
        <p:nvPicPr>
          <p:cNvPr id="4" name="WhatsApp Video 2024-10-24 at 3.49.52 PM">
            <a:hlinkClick r:id="" action="ppaction://media"/>
            <a:extLst>
              <a:ext uri="{FF2B5EF4-FFF2-40B4-BE49-F238E27FC236}">
                <a16:creationId xmlns:a16="http://schemas.microsoft.com/office/drawing/2014/main" id="{1337C747-353C-4DED-BE81-7578B61ABD7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165475" y="2557463"/>
            <a:ext cx="5861050" cy="3317875"/>
          </a:xfrm>
        </p:spPr>
      </p:pic>
    </p:spTree>
    <p:extLst>
      <p:ext uri="{BB962C8B-B14F-4D97-AF65-F5344CB8AC3E}">
        <p14:creationId xmlns:p14="http://schemas.microsoft.com/office/powerpoint/2010/main" val="766419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4"/>
                </p:tgtEl>
              </p:cMediaNode>
            </p:video>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21202AF7-264E-4914-8B11-77994F789449}"/>
              </a:ext>
            </a:extLst>
          </p:cNvPr>
          <p:cNvSpPr>
            <a:spLocks noGrp="1"/>
          </p:cNvSpPr>
          <p:nvPr>
            <p:ph type="title"/>
          </p:nvPr>
        </p:nvSpPr>
        <p:spPr/>
        <p:txBody>
          <a:bodyPr/>
          <a:lstStyle/>
          <a:p>
            <a:r>
              <a:rPr lang="ar-SA" sz="5400" b="1" dirty="0"/>
              <a:t>الموقع</a:t>
            </a:r>
            <a:endParaRPr lang="ar-SA" b="1" dirty="0"/>
          </a:p>
        </p:txBody>
      </p:sp>
      <p:pic>
        <p:nvPicPr>
          <p:cNvPr id="5" name="عنصر نائب للمحتوى 4">
            <a:extLst>
              <a:ext uri="{FF2B5EF4-FFF2-40B4-BE49-F238E27FC236}">
                <a16:creationId xmlns:a16="http://schemas.microsoft.com/office/drawing/2014/main" id="{096A94F9-ACD1-4AEE-9A7B-CF83B5DEC08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45338" y="2557463"/>
            <a:ext cx="5901324" cy="331787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897043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عضوي">
  <a:themeElements>
    <a:clrScheme name="عضوي">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عضوي">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عضوي">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92</TotalTime>
  <Words>250</Words>
  <Application>Microsoft Office PowerPoint</Application>
  <PresentationFormat>شاشة عريضة</PresentationFormat>
  <Paragraphs>27</Paragraphs>
  <Slides>12</Slides>
  <Notes>0</Notes>
  <HiddenSlides>0</HiddenSlides>
  <MMClips>1</MMClips>
  <ScaleCrop>false</ScaleCrop>
  <HeadingPairs>
    <vt:vector size="6" baseType="variant">
      <vt:variant>
        <vt:lpstr>الخطوط المستخدمة</vt:lpstr>
      </vt:variant>
      <vt:variant>
        <vt:i4>2</vt:i4>
      </vt:variant>
      <vt:variant>
        <vt:lpstr>نسق</vt:lpstr>
      </vt:variant>
      <vt:variant>
        <vt:i4>1</vt:i4>
      </vt:variant>
      <vt:variant>
        <vt:lpstr>عناوين الشرائح</vt:lpstr>
      </vt:variant>
      <vt:variant>
        <vt:i4>12</vt:i4>
      </vt:variant>
    </vt:vector>
  </HeadingPairs>
  <TitlesOfParts>
    <vt:vector size="15" baseType="lpstr">
      <vt:lpstr>Arial</vt:lpstr>
      <vt:lpstr>Garamond</vt:lpstr>
      <vt:lpstr>عضوي</vt:lpstr>
      <vt:lpstr>زكاتي</vt:lpstr>
      <vt:lpstr>الزكاة</vt:lpstr>
      <vt:lpstr>أهمية الزكاة</vt:lpstr>
      <vt:lpstr>فوائد الزكاة</vt:lpstr>
      <vt:lpstr>الفوائد النفسية</vt:lpstr>
      <vt:lpstr>الشعار</vt:lpstr>
      <vt:lpstr>الاعلان الثابت</vt:lpstr>
      <vt:lpstr>الإعلان المتحرك</vt:lpstr>
      <vt:lpstr>الموقع</vt:lpstr>
      <vt:lpstr>التطبيق</vt:lpstr>
      <vt:lpstr>خطوات الاستخدام</vt:lpstr>
      <vt:lpstr>شكراً لحسن استماعكم</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زكاتي</dc:title>
  <dc:creator>hp</dc:creator>
  <cp:lastModifiedBy>hp</cp:lastModifiedBy>
  <cp:revision>12</cp:revision>
  <dcterms:created xsi:type="dcterms:W3CDTF">2024-10-25T21:31:12Z</dcterms:created>
  <dcterms:modified xsi:type="dcterms:W3CDTF">2024-10-25T23:07:53Z</dcterms:modified>
</cp:coreProperties>
</file>

<file path=docProps/thumbnail.jpeg>
</file>